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8" r:id="rId2"/>
    <p:sldId id="256" r:id="rId3"/>
    <p:sldId id="257" r:id="rId4"/>
  </p:sldIdLst>
  <p:sldSz cx="21132800" cy="11887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74" autoAdjust="0"/>
    <p:restoredTop sz="94660"/>
  </p:normalViewPr>
  <p:slideViewPr>
    <p:cSldViewPr snapToGrid="0">
      <p:cViewPr>
        <p:scale>
          <a:sx n="140" d="100"/>
          <a:sy n="140" d="100"/>
        </p:scale>
        <p:origin x="-1736" y="-2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2.png>
</file>

<file path=ppt/media/image13.png>
</file>

<file path=ppt/media/image1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1600" y="1945429"/>
            <a:ext cx="15849600" cy="4138507"/>
          </a:xfrm>
        </p:spPr>
        <p:txBody>
          <a:bodyPr anchor="b"/>
          <a:lstStyle>
            <a:lvl1pPr algn="ctr">
              <a:defRPr sz="10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1600" y="6243533"/>
            <a:ext cx="15849600" cy="2869987"/>
          </a:xfrm>
        </p:spPr>
        <p:txBody>
          <a:bodyPr/>
          <a:lstStyle>
            <a:lvl1pPr marL="0" indent="0" algn="ctr">
              <a:buNone/>
              <a:defRPr sz="4160"/>
            </a:lvl1pPr>
            <a:lvl2pPr marL="792465" indent="0" algn="ctr">
              <a:buNone/>
              <a:defRPr sz="3467"/>
            </a:lvl2pPr>
            <a:lvl3pPr marL="1584930" indent="0" algn="ctr">
              <a:buNone/>
              <a:defRPr sz="3120"/>
            </a:lvl3pPr>
            <a:lvl4pPr marL="2377394" indent="0" algn="ctr">
              <a:buNone/>
              <a:defRPr sz="2773"/>
            </a:lvl4pPr>
            <a:lvl5pPr marL="3169859" indent="0" algn="ctr">
              <a:buNone/>
              <a:defRPr sz="2773"/>
            </a:lvl5pPr>
            <a:lvl6pPr marL="3962324" indent="0" algn="ctr">
              <a:buNone/>
              <a:defRPr sz="2773"/>
            </a:lvl6pPr>
            <a:lvl7pPr marL="4754789" indent="0" algn="ctr">
              <a:buNone/>
              <a:defRPr sz="2773"/>
            </a:lvl7pPr>
            <a:lvl8pPr marL="5547253" indent="0" algn="ctr">
              <a:buNone/>
              <a:defRPr sz="2773"/>
            </a:lvl8pPr>
            <a:lvl9pPr marL="6339718" indent="0" algn="ctr">
              <a:buNone/>
              <a:defRPr sz="277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37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123160" y="632883"/>
            <a:ext cx="4556760" cy="1007385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52880" y="632883"/>
            <a:ext cx="13406120" cy="1007385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02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70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873" y="2963547"/>
            <a:ext cx="18227040" cy="4944744"/>
          </a:xfrm>
        </p:spPr>
        <p:txBody>
          <a:bodyPr anchor="b"/>
          <a:lstStyle>
            <a:lvl1pPr>
              <a:defRPr sz="10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1873" y="7955070"/>
            <a:ext cx="18227040" cy="2600324"/>
          </a:xfrm>
        </p:spPr>
        <p:txBody>
          <a:bodyPr/>
          <a:lstStyle>
            <a:lvl1pPr marL="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1pPr>
            <a:lvl2pPr marL="792465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2pPr>
            <a:lvl3pPr marL="158493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3pPr>
            <a:lvl4pPr marL="237739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4pPr>
            <a:lvl5pPr marL="316985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5pPr>
            <a:lvl6pPr marL="396232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6pPr>
            <a:lvl7pPr marL="475478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7pPr>
            <a:lvl8pPr marL="5547253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8pPr>
            <a:lvl9pPr marL="6339718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79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52880" y="3164417"/>
            <a:ext cx="8981440" cy="75423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0" y="3164417"/>
            <a:ext cx="8981440" cy="75423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81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5633" y="632884"/>
            <a:ext cx="18227040" cy="22976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5633" y="2914016"/>
            <a:ext cx="8940164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5633" y="4342130"/>
            <a:ext cx="8940164" cy="63866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698480" y="2914016"/>
            <a:ext cx="8984193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698480" y="4342130"/>
            <a:ext cx="8984193" cy="63866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8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17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09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5634" y="792480"/>
            <a:ext cx="6815877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84193" y="1711537"/>
            <a:ext cx="10698480" cy="8447617"/>
          </a:xfrm>
        </p:spPr>
        <p:txBody>
          <a:bodyPr/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467"/>
            </a:lvl4pPr>
            <a:lvl5pPr>
              <a:defRPr sz="3467"/>
            </a:lvl5pPr>
            <a:lvl6pPr>
              <a:defRPr sz="3467"/>
            </a:lvl6pPr>
            <a:lvl7pPr>
              <a:defRPr sz="3467"/>
            </a:lvl7pPr>
            <a:lvl8pPr>
              <a:defRPr sz="3467"/>
            </a:lvl8pPr>
            <a:lvl9pPr>
              <a:defRPr sz="346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5634" y="3566160"/>
            <a:ext cx="6815877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0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5634" y="792480"/>
            <a:ext cx="6815877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84193" y="1711537"/>
            <a:ext cx="10698480" cy="8447617"/>
          </a:xfrm>
        </p:spPr>
        <p:txBody>
          <a:bodyPr anchor="t"/>
          <a:lstStyle>
            <a:lvl1pPr marL="0" indent="0">
              <a:buNone/>
              <a:defRPr sz="5547"/>
            </a:lvl1pPr>
            <a:lvl2pPr marL="792465" indent="0">
              <a:buNone/>
              <a:defRPr sz="4853"/>
            </a:lvl2pPr>
            <a:lvl3pPr marL="1584930" indent="0">
              <a:buNone/>
              <a:defRPr sz="4160"/>
            </a:lvl3pPr>
            <a:lvl4pPr marL="2377394" indent="0">
              <a:buNone/>
              <a:defRPr sz="3467"/>
            </a:lvl4pPr>
            <a:lvl5pPr marL="3169859" indent="0">
              <a:buNone/>
              <a:defRPr sz="3467"/>
            </a:lvl5pPr>
            <a:lvl6pPr marL="3962324" indent="0">
              <a:buNone/>
              <a:defRPr sz="3467"/>
            </a:lvl6pPr>
            <a:lvl7pPr marL="4754789" indent="0">
              <a:buNone/>
              <a:defRPr sz="3467"/>
            </a:lvl7pPr>
            <a:lvl8pPr marL="5547253" indent="0">
              <a:buNone/>
              <a:defRPr sz="3467"/>
            </a:lvl8pPr>
            <a:lvl9pPr marL="6339718" indent="0">
              <a:buNone/>
              <a:defRPr sz="346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5634" y="3566160"/>
            <a:ext cx="6815877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2880" y="632884"/>
            <a:ext cx="1822704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2880" y="3164417"/>
            <a:ext cx="1822704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52880" y="11017674"/>
            <a:ext cx="475488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74483-BE91-4EEA-A4B1-1FBBEB5201ED}" type="datetimeFigureOut">
              <a:rPr lang="en-US" smtClean="0"/>
              <a:t>1/30/24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00240" y="11017674"/>
            <a:ext cx="713232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925040" y="11017674"/>
            <a:ext cx="475488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E61FD-A8AC-4E7C-A658-4543B0599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9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584930" rtl="0" eaLnBrk="1" latinLnBrk="0" hangingPunct="1">
        <a:lnSpc>
          <a:spcPct val="90000"/>
        </a:lnSpc>
        <a:spcBef>
          <a:spcPct val="0"/>
        </a:spcBef>
        <a:buNone/>
        <a:defRPr sz="76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6232" indent="-396232" algn="l" defTabSz="1584930" rtl="0" eaLnBrk="1" latinLnBrk="0" hangingPunct="1">
        <a:lnSpc>
          <a:spcPct val="90000"/>
        </a:lnSpc>
        <a:spcBef>
          <a:spcPts val="1733"/>
        </a:spcBef>
        <a:buFont typeface="Arial" panose="020B0604020202020204" pitchFamily="34" charset="0"/>
        <a:buChar char="•"/>
        <a:defRPr sz="4853" kern="1200">
          <a:solidFill>
            <a:schemeClr val="tx1"/>
          </a:solidFill>
          <a:latin typeface="+mn-lt"/>
          <a:ea typeface="+mn-ea"/>
          <a:cs typeface="+mn-cs"/>
        </a:defRPr>
      </a:lvl1pPr>
      <a:lvl2pPr marL="118869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4160" kern="1200">
          <a:solidFill>
            <a:schemeClr val="tx1"/>
          </a:solidFill>
          <a:latin typeface="+mn-lt"/>
          <a:ea typeface="+mn-ea"/>
          <a:cs typeface="+mn-cs"/>
        </a:defRPr>
      </a:lvl2pPr>
      <a:lvl3pPr marL="1981162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77362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56609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435855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515102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94348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735950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1pPr>
      <a:lvl2pPr marL="792465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58493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3pPr>
      <a:lvl4pPr marL="237739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16985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396232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8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547253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339718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D6527C-B2BF-5B95-BD4B-445C57FC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962" y="4158425"/>
            <a:ext cx="2413000" cy="190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C057ED-7DB9-185B-9A37-55051CAF0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015" y="4142711"/>
            <a:ext cx="365945" cy="376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D2A580-314C-8DBB-FB22-BC528387B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0137" y="4534535"/>
            <a:ext cx="38100" cy="152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F84726-E40C-1E83-A874-5592BBD02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4632" y="6132322"/>
            <a:ext cx="2032000" cy="38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F4519E-2355-C61E-D87C-9308D72D0264}"/>
              </a:ext>
            </a:extLst>
          </p:cNvPr>
          <p:cNvSpPr txBox="1"/>
          <p:nvPr/>
        </p:nvSpPr>
        <p:spPr>
          <a:xfrm>
            <a:off x="3412023" y="5142647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D3400F-3B62-2F74-E040-29C83C766E2A}"/>
              </a:ext>
            </a:extLst>
          </p:cNvPr>
          <p:cNvSpPr txBox="1"/>
          <p:nvPr/>
        </p:nvSpPr>
        <p:spPr>
          <a:xfrm>
            <a:off x="4654598" y="6159791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128D84-FEC5-84BA-D33C-30999011E4C1}"/>
              </a:ext>
            </a:extLst>
          </p:cNvPr>
          <p:cNvSpPr txBox="1"/>
          <p:nvPr/>
        </p:nvSpPr>
        <p:spPr>
          <a:xfrm>
            <a:off x="3647917" y="4090761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D60896-F2BD-DD1C-DBB2-5E925B420F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640" y="4164775"/>
            <a:ext cx="368300" cy="1892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C1C7D8-6CEE-D53F-8D69-5624857B8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1302" y="6755581"/>
            <a:ext cx="2374900" cy="3683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AA19D0-43CA-C747-8430-048B8AE8FD08}"/>
              </a:ext>
            </a:extLst>
          </p:cNvPr>
          <p:cNvSpPr/>
          <p:nvPr/>
        </p:nvSpPr>
        <p:spPr>
          <a:xfrm>
            <a:off x="3784632" y="5041982"/>
            <a:ext cx="2032000" cy="500743"/>
          </a:xfrm>
          <a:prstGeom prst="rect">
            <a:avLst/>
          </a:prstGeom>
          <a:solidFill>
            <a:srgbClr val="FF2F9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A3DA1FB1-8101-8AF5-DCCC-CB48242F3363}"/>
              </a:ext>
            </a:extLst>
          </p:cNvPr>
          <p:cNvSpPr/>
          <p:nvPr/>
        </p:nvSpPr>
        <p:spPr>
          <a:xfrm>
            <a:off x="5817837" y="4688650"/>
            <a:ext cx="346075" cy="850900"/>
          </a:xfrm>
          <a:custGeom>
            <a:avLst/>
            <a:gdLst>
              <a:gd name="connsiteX0" fmla="*/ 0 w 346075"/>
              <a:gd name="connsiteY0" fmla="*/ 342900 h 850900"/>
              <a:gd name="connsiteX1" fmla="*/ 0 w 346075"/>
              <a:gd name="connsiteY1" fmla="*/ 850900 h 850900"/>
              <a:gd name="connsiteX2" fmla="*/ 346075 w 346075"/>
              <a:gd name="connsiteY2" fmla="*/ 508000 h 850900"/>
              <a:gd name="connsiteX3" fmla="*/ 346075 w 346075"/>
              <a:gd name="connsiteY3" fmla="*/ 0 h 850900"/>
              <a:gd name="connsiteX4" fmla="*/ 0 w 346075"/>
              <a:gd name="connsiteY4" fmla="*/ 342900 h 85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075" h="850900">
                <a:moveTo>
                  <a:pt x="0" y="342900"/>
                </a:moveTo>
                <a:lnTo>
                  <a:pt x="0" y="850900"/>
                </a:lnTo>
                <a:lnTo>
                  <a:pt x="346075" y="508000"/>
                </a:lnTo>
                <a:lnTo>
                  <a:pt x="346075" y="0"/>
                </a:lnTo>
                <a:lnTo>
                  <a:pt x="0" y="342900"/>
                </a:lnTo>
                <a:close/>
              </a:path>
            </a:pathLst>
          </a:custGeom>
          <a:solidFill>
            <a:srgbClr val="FF2F9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0B9DD1-A353-BEA7-F73D-601C1F73A18F}"/>
              </a:ext>
            </a:extLst>
          </p:cNvPr>
          <p:cNvSpPr/>
          <p:nvPr/>
        </p:nvSpPr>
        <p:spPr>
          <a:xfrm>
            <a:off x="4800632" y="4534535"/>
            <a:ext cx="506030" cy="1522540"/>
          </a:xfrm>
          <a:prstGeom prst="rect">
            <a:avLst/>
          </a:prstGeom>
          <a:solidFill>
            <a:srgbClr val="008F00">
              <a:alpha val="20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A8BEFABC-E689-AD50-6D2C-1CD6B4C92E6C}"/>
              </a:ext>
            </a:extLst>
          </p:cNvPr>
          <p:cNvSpPr/>
          <p:nvPr/>
        </p:nvSpPr>
        <p:spPr>
          <a:xfrm>
            <a:off x="4805012" y="4167950"/>
            <a:ext cx="857250" cy="358775"/>
          </a:xfrm>
          <a:custGeom>
            <a:avLst/>
            <a:gdLst>
              <a:gd name="connsiteX0" fmla="*/ 0 w 857250"/>
              <a:gd name="connsiteY0" fmla="*/ 352425 h 358775"/>
              <a:gd name="connsiteX1" fmla="*/ 508000 w 857250"/>
              <a:gd name="connsiteY1" fmla="*/ 358775 h 358775"/>
              <a:gd name="connsiteX2" fmla="*/ 857250 w 857250"/>
              <a:gd name="connsiteY2" fmla="*/ 0 h 358775"/>
              <a:gd name="connsiteX3" fmla="*/ 339725 w 857250"/>
              <a:gd name="connsiteY3" fmla="*/ 0 h 358775"/>
              <a:gd name="connsiteX4" fmla="*/ 0 w 857250"/>
              <a:gd name="connsiteY4" fmla="*/ 352425 h 35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250" h="358775">
                <a:moveTo>
                  <a:pt x="0" y="352425"/>
                </a:moveTo>
                <a:lnTo>
                  <a:pt x="508000" y="358775"/>
                </a:lnTo>
                <a:lnTo>
                  <a:pt x="857250" y="0"/>
                </a:lnTo>
                <a:lnTo>
                  <a:pt x="339725" y="0"/>
                </a:lnTo>
                <a:lnTo>
                  <a:pt x="0" y="352425"/>
                </a:lnTo>
                <a:close/>
              </a:path>
            </a:pathLst>
          </a:custGeom>
          <a:solidFill>
            <a:srgbClr val="008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471542-FA20-02D6-ABA5-AAF54D9CA7A4}"/>
              </a:ext>
            </a:extLst>
          </p:cNvPr>
          <p:cNvSpPr txBox="1"/>
          <p:nvPr/>
        </p:nvSpPr>
        <p:spPr>
          <a:xfrm>
            <a:off x="3916155" y="5153596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AD1EF0-EB16-0891-277B-DB807D9A3DF3}"/>
              </a:ext>
            </a:extLst>
          </p:cNvPr>
          <p:cNvSpPr txBox="1"/>
          <p:nvPr/>
        </p:nvSpPr>
        <p:spPr>
          <a:xfrm>
            <a:off x="4359876" y="5153596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3B9AAA-6470-882A-B4A7-7B29B87F5C34}"/>
              </a:ext>
            </a:extLst>
          </p:cNvPr>
          <p:cNvSpPr txBox="1"/>
          <p:nvPr/>
        </p:nvSpPr>
        <p:spPr>
          <a:xfrm>
            <a:off x="4880541" y="5153596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CE2926-0A39-9C64-BD5B-B9B37402A931}"/>
              </a:ext>
            </a:extLst>
          </p:cNvPr>
          <p:cNvSpPr txBox="1"/>
          <p:nvPr/>
        </p:nvSpPr>
        <p:spPr>
          <a:xfrm>
            <a:off x="5401207" y="5153596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D86CF0-C091-ABE3-ACBA-E35FB0E43166}"/>
              </a:ext>
            </a:extLst>
          </p:cNvPr>
          <p:cNvSpPr txBox="1"/>
          <p:nvPr/>
        </p:nvSpPr>
        <p:spPr>
          <a:xfrm>
            <a:off x="5745887" y="5070564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57FECA-6181-412A-67E1-EFC348917990}"/>
              </a:ext>
            </a:extLst>
          </p:cNvPr>
          <p:cNvSpPr txBox="1"/>
          <p:nvPr/>
        </p:nvSpPr>
        <p:spPr>
          <a:xfrm>
            <a:off x="5930728" y="4916124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3D13BF-2DB6-C48A-617A-544B1BA38CE7}"/>
              </a:ext>
            </a:extLst>
          </p:cNvPr>
          <p:cNvSpPr txBox="1"/>
          <p:nvPr/>
        </p:nvSpPr>
        <p:spPr>
          <a:xfrm>
            <a:off x="4919013" y="5661400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EE5667-834B-0AAB-6613-1175580FCD74}"/>
              </a:ext>
            </a:extLst>
          </p:cNvPr>
          <p:cNvSpPr txBox="1"/>
          <p:nvPr/>
        </p:nvSpPr>
        <p:spPr>
          <a:xfrm>
            <a:off x="4923720" y="4646307"/>
            <a:ext cx="261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4BF1D6-DE66-AE72-57E3-BA26CF19448B}"/>
              </a:ext>
            </a:extLst>
          </p:cNvPr>
          <p:cNvSpPr txBox="1"/>
          <p:nvPr/>
        </p:nvSpPr>
        <p:spPr>
          <a:xfrm>
            <a:off x="5008146" y="4319272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20EFE1-C129-199C-1F2A-F7F490B71A01}"/>
              </a:ext>
            </a:extLst>
          </p:cNvPr>
          <p:cNvSpPr txBox="1"/>
          <p:nvPr/>
        </p:nvSpPr>
        <p:spPr>
          <a:xfrm>
            <a:off x="5148691" y="4140276"/>
            <a:ext cx="312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50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9363EE-5DB5-2B0B-EC32-77CB47FD4456}"/>
              </a:ext>
            </a:extLst>
          </p:cNvPr>
          <p:cNvSpPr txBox="1"/>
          <p:nvPr/>
        </p:nvSpPr>
        <p:spPr>
          <a:xfrm>
            <a:off x="6761601" y="5068931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C9B1DF-C710-7A01-4D9B-9BE861177CF0}"/>
              </a:ext>
            </a:extLst>
          </p:cNvPr>
          <p:cNvSpPr txBox="1"/>
          <p:nvPr/>
        </p:nvSpPr>
        <p:spPr>
          <a:xfrm>
            <a:off x="6797875" y="5573155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329717-4233-7111-D095-64ADD260C3EA}"/>
              </a:ext>
            </a:extLst>
          </p:cNvPr>
          <p:cNvSpPr txBox="1"/>
          <p:nvPr/>
        </p:nvSpPr>
        <p:spPr>
          <a:xfrm>
            <a:off x="6793661" y="4568921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4CA7B5-0221-B388-0C8E-2B0085213537}"/>
              </a:ext>
            </a:extLst>
          </p:cNvPr>
          <p:cNvSpPr txBox="1"/>
          <p:nvPr/>
        </p:nvSpPr>
        <p:spPr>
          <a:xfrm>
            <a:off x="6929229" y="440288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50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BD30AE-52D3-C586-D110-618E31C1C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462" y="5746845"/>
            <a:ext cx="365945" cy="37611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E3BF285-2175-8ECC-D74E-FDE12AFF8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335" y="4531736"/>
            <a:ext cx="38100" cy="1524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0066CB8-A2BB-BC9E-0088-94D2339F9C0D}"/>
              </a:ext>
            </a:extLst>
          </p:cNvPr>
          <p:cNvSpPr txBox="1"/>
          <p:nvPr/>
        </p:nvSpPr>
        <p:spPr>
          <a:xfrm>
            <a:off x="6482066" y="5124459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A1B077-4795-1AB6-0E35-E5B0BDCC1079}"/>
              </a:ext>
            </a:extLst>
          </p:cNvPr>
          <p:cNvSpPr txBox="1"/>
          <p:nvPr/>
        </p:nvSpPr>
        <p:spPr>
          <a:xfrm>
            <a:off x="6950666" y="5871398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19A5E08-16CF-4047-D0A1-D43003CB3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697" y="6784568"/>
            <a:ext cx="365945" cy="37611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4FD6114-78CD-5A3D-3F6D-14E7A5A5CEE2}"/>
              </a:ext>
            </a:extLst>
          </p:cNvPr>
          <p:cNvSpPr txBox="1"/>
          <p:nvPr/>
        </p:nvSpPr>
        <p:spPr>
          <a:xfrm>
            <a:off x="5993807" y="6862209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FCB6A15-B72C-21EB-1865-CB7A02771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7369" y="7179437"/>
            <a:ext cx="2032000" cy="3810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345388C-AA6F-DEE5-DC58-79AF6492384B}"/>
              </a:ext>
            </a:extLst>
          </p:cNvPr>
          <p:cNvSpPr txBox="1"/>
          <p:nvPr/>
        </p:nvSpPr>
        <p:spPr>
          <a:xfrm>
            <a:off x="4637335" y="7179437"/>
            <a:ext cx="292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709DE54-49BA-2AED-78A5-AECB80E4097C}"/>
              </a:ext>
            </a:extLst>
          </p:cNvPr>
          <p:cNvSpPr txBox="1"/>
          <p:nvPr/>
        </p:nvSpPr>
        <p:spPr>
          <a:xfrm>
            <a:off x="3986371" y="6905943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692F00-7C76-1C25-59E1-80A2C173C2CA}"/>
              </a:ext>
            </a:extLst>
          </p:cNvPr>
          <p:cNvSpPr txBox="1"/>
          <p:nvPr/>
        </p:nvSpPr>
        <p:spPr>
          <a:xfrm>
            <a:off x="4439374" y="6905943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3DCCFB0-1D08-8122-A32B-1F0AC6EBFCF0}"/>
              </a:ext>
            </a:extLst>
          </p:cNvPr>
          <p:cNvSpPr txBox="1"/>
          <p:nvPr/>
        </p:nvSpPr>
        <p:spPr>
          <a:xfrm>
            <a:off x="4956497" y="6905943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9FD4488-BE6A-ED02-6166-E1F84476CFF3}"/>
              </a:ext>
            </a:extLst>
          </p:cNvPr>
          <p:cNvSpPr txBox="1"/>
          <p:nvPr/>
        </p:nvSpPr>
        <p:spPr>
          <a:xfrm>
            <a:off x="5473621" y="6905943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2BB289-E35D-E352-5A66-96924B22523E}"/>
              </a:ext>
            </a:extLst>
          </p:cNvPr>
          <p:cNvSpPr txBox="1"/>
          <p:nvPr/>
        </p:nvSpPr>
        <p:spPr>
          <a:xfrm>
            <a:off x="5638502" y="6726402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21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51D1B650-3009-AB4C-0E24-7C268F94CE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326958">
            <a:off x="5314048" y="3700191"/>
            <a:ext cx="1627363" cy="55020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D68A85C-1896-DC83-A0ED-BD222D1FD7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65175" y="5277725"/>
            <a:ext cx="456316" cy="166436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73ECEE44-FAA3-317E-A732-36EFCA471B65}"/>
              </a:ext>
            </a:extLst>
          </p:cNvPr>
          <p:cNvSpPr txBox="1"/>
          <p:nvPr/>
        </p:nvSpPr>
        <p:spPr>
          <a:xfrm>
            <a:off x="6935325" y="4911905"/>
            <a:ext cx="312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15F1401-B66F-37E3-024E-0499BD1E4751}"/>
              </a:ext>
            </a:extLst>
          </p:cNvPr>
          <p:cNvSpPr txBox="1"/>
          <p:nvPr/>
        </p:nvSpPr>
        <p:spPr>
          <a:xfrm>
            <a:off x="6932277" y="5402633"/>
            <a:ext cx="312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17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6B6AE2D-DB58-E896-416B-050379787B7F}"/>
              </a:ext>
            </a:extLst>
          </p:cNvPr>
          <p:cNvSpPr txBox="1"/>
          <p:nvPr/>
        </p:nvSpPr>
        <p:spPr>
          <a:xfrm>
            <a:off x="5149442" y="6718784"/>
            <a:ext cx="312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17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A691DE-2F3B-1B62-512C-9C8BDE1C0CF5}"/>
              </a:ext>
            </a:extLst>
          </p:cNvPr>
          <p:cNvSpPr txBox="1"/>
          <p:nvPr/>
        </p:nvSpPr>
        <p:spPr>
          <a:xfrm>
            <a:off x="4624302" y="6729954"/>
            <a:ext cx="3129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36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D24A8EA-0EF8-766F-B135-73025B2AD2C3}"/>
              </a:ext>
            </a:extLst>
          </p:cNvPr>
          <p:cNvSpPr txBox="1"/>
          <p:nvPr/>
        </p:nvSpPr>
        <p:spPr>
          <a:xfrm>
            <a:off x="4177357" y="6726402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16213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425474"/>
              </p:ext>
            </p:extLst>
          </p:nvPr>
        </p:nvGraphicFramePr>
        <p:xfrm>
          <a:off x="8056231" y="10232408"/>
          <a:ext cx="1187852" cy="11838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6963">
                  <a:extLst>
                    <a:ext uri="{9D8B030D-6E8A-4147-A177-3AD203B41FA5}">
                      <a16:colId xmlns:a16="http://schemas.microsoft.com/office/drawing/2014/main" val="2262704903"/>
                    </a:ext>
                  </a:extLst>
                </a:gridCol>
                <a:gridCol w="296963">
                  <a:extLst>
                    <a:ext uri="{9D8B030D-6E8A-4147-A177-3AD203B41FA5}">
                      <a16:colId xmlns:a16="http://schemas.microsoft.com/office/drawing/2014/main" val="2634017450"/>
                    </a:ext>
                  </a:extLst>
                </a:gridCol>
                <a:gridCol w="296963">
                  <a:extLst>
                    <a:ext uri="{9D8B030D-6E8A-4147-A177-3AD203B41FA5}">
                      <a16:colId xmlns:a16="http://schemas.microsoft.com/office/drawing/2014/main" val="839240707"/>
                    </a:ext>
                  </a:extLst>
                </a:gridCol>
                <a:gridCol w="296963">
                  <a:extLst>
                    <a:ext uri="{9D8B030D-6E8A-4147-A177-3AD203B41FA5}">
                      <a16:colId xmlns:a16="http://schemas.microsoft.com/office/drawing/2014/main" val="1283120085"/>
                    </a:ext>
                  </a:extLst>
                </a:gridCol>
              </a:tblGrid>
              <a:tr h="295973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3005479"/>
                  </a:ext>
                </a:extLst>
              </a:tr>
              <a:tr h="295973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13745"/>
                  </a:ext>
                </a:extLst>
              </a:tr>
              <a:tr h="295973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968935"/>
                  </a:ext>
                </a:extLst>
              </a:tr>
              <a:tr h="295973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71504" marR="71504" marT="35752" marB="3575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3072963"/>
                  </a:ext>
                </a:extLst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241063"/>
              </p:ext>
            </p:extLst>
          </p:nvPr>
        </p:nvGraphicFramePr>
        <p:xfrm>
          <a:off x="10453651" y="10420735"/>
          <a:ext cx="1909840" cy="780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7460">
                  <a:extLst>
                    <a:ext uri="{9D8B030D-6E8A-4147-A177-3AD203B41FA5}">
                      <a16:colId xmlns:a16="http://schemas.microsoft.com/office/drawing/2014/main" val="2262704903"/>
                    </a:ext>
                  </a:extLst>
                </a:gridCol>
                <a:gridCol w="477460">
                  <a:extLst>
                    <a:ext uri="{9D8B030D-6E8A-4147-A177-3AD203B41FA5}">
                      <a16:colId xmlns:a16="http://schemas.microsoft.com/office/drawing/2014/main" val="2634017450"/>
                    </a:ext>
                  </a:extLst>
                </a:gridCol>
                <a:gridCol w="477460">
                  <a:extLst>
                    <a:ext uri="{9D8B030D-6E8A-4147-A177-3AD203B41FA5}">
                      <a16:colId xmlns:a16="http://schemas.microsoft.com/office/drawing/2014/main" val="839240707"/>
                    </a:ext>
                  </a:extLst>
                </a:gridCol>
                <a:gridCol w="477460">
                  <a:extLst>
                    <a:ext uri="{9D8B030D-6E8A-4147-A177-3AD203B41FA5}">
                      <a16:colId xmlns:a16="http://schemas.microsoft.com/office/drawing/2014/main" val="1283120085"/>
                    </a:ext>
                  </a:extLst>
                </a:gridCol>
              </a:tblGrid>
              <a:tr h="19516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3005479"/>
                  </a:ext>
                </a:extLst>
              </a:tr>
              <a:tr h="19516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13745"/>
                  </a:ext>
                </a:extLst>
              </a:tr>
              <a:tr h="19516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968935"/>
                  </a:ext>
                </a:extLst>
              </a:tr>
              <a:tr h="19516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67947" marR="67947" marT="33974" marB="3397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3072963"/>
                  </a:ext>
                </a:extLst>
              </a:tr>
            </a:tbl>
          </a:graphicData>
        </a:graphic>
      </p:graphicFrame>
      <p:grpSp>
        <p:nvGrpSpPr>
          <p:cNvPr id="978" name="Group 977"/>
          <p:cNvGrpSpPr/>
          <p:nvPr/>
        </p:nvGrpSpPr>
        <p:grpSpPr>
          <a:xfrm>
            <a:off x="8764584" y="830081"/>
            <a:ext cx="1297695" cy="1480464"/>
            <a:chOff x="-68483" y="667203"/>
            <a:chExt cx="575586" cy="902256"/>
          </a:xfrm>
        </p:grpSpPr>
        <p:sp>
          <p:nvSpPr>
            <p:cNvPr id="4" name="Rectangle 3"/>
            <p:cNvSpPr/>
            <p:nvPr/>
          </p:nvSpPr>
          <p:spPr>
            <a:xfrm>
              <a:off x="163207" y="1068227"/>
              <a:ext cx="343896" cy="3438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76201" rIns="152400" bIns="7620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nl-NL" sz="1600" dirty="0"/>
                <a:t>v</a:t>
              </a:r>
              <a:endParaRPr lang="en-US" sz="16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3206" y="1363130"/>
              <a:ext cx="128834" cy="206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X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-68483" y="1090365"/>
              <a:ext cx="125990" cy="206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Y</a:t>
              </a:r>
              <a:endParaRPr lang="en-US" sz="16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878" y="667203"/>
              <a:ext cx="252293" cy="206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Pixel</a:t>
              </a:r>
              <a:endParaRPr lang="en-US" sz="1600" dirty="0"/>
            </a:p>
          </p:txBody>
        </p:sp>
      </p:grpSp>
      <p:grpSp>
        <p:nvGrpSpPr>
          <p:cNvPr id="979" name="Group 978"/>
          <p:cNvGrpSpPr/>
          <p:nvPr/>
        </p:nvGrpSpPr>
        <p:grpSpPr>
          <a:xfrm>
            <a:off x="8704758" y="3062678"/>
            <a:ext cx="1490523" cy="1638205"/>
            <a:chOff x="-1759381" y="2047577"/>
            <a:chExt cx="703857" cy="1069530"/>
          </a:xfrm>
        </p:grpSpPr>
        <p:sp>
          <p:nvSpPr>
            <p:cNvPr id="6" name="Cube 5"/>
            <p:cNvSpPr/>
            <p:nvPr/>
          </p:nvSpPr>
          <p:spPr>
            <a:xfrm>
              <a:off x="-1514533" y="2487563"/>
              <a:ext cx="459009" cy="459009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52400" tIns="76201" rIns="152400" bIns="7620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60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-1492584" y="2896076"/>
              <a:ext cx="137163" cy="2210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X</a:t>
              </a:r>
              <a:endParaRPr lang="en-US" sz="16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-1693514" y="2309630"/>
              <a:ext cx="134135" cy="2210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Y</a:t>
              </a:r>
              <a:endParaRPr lang="en-US" sz="16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1759381" y="2601723"/>
              <a:ext cx="132622" cy="2210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Z</a:t>
              </a:r>
              <a:endParaRPr 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1583142" y="2047577"/>
              <a:ext cx="297460" cy="2210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Voxel</a:t>
              </a:r>
              <a:endParaRPr lang="en-US" sz="16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460228" y="9778087"/>
            <a:ext cx="2447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600" dirty="0"/>
              <a:t>Isotropic pixels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0585626" y="9778087"/>
            <a:ext cx="1645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Anisotropic pixels</a:t>
            </a:r>
            <a:endParaRPr lang="en-US" sz="1600" dirty="0"/>
          </a:p>
        </p:txBody>
      </p:sp>
      <p:sp>
        <p:nvSpPr>
          <p:cNvPr id="99" name="TextBox 98"/>
          <p:cNvSpPr txBox="1"/>
          <p:nvPr/>
        </p:nvSpPr>
        <p:spPr>
          <a:xfrm>
            <a:off x="10188412" y="220045"/>
            <a:ext cx="966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5D image</a:t>
            </a:r>
            <a:endParaRPr lang="en-US" sz="1600" dirty="0"/>
          </a:p>
        </p:txBody>
      </p:sp>
      <p:sp>
        <p:nvSpPr>
          <p:cNvPr id="323" name="TextBox 322"/>
          <p:cNvSpPr txBox="1"/>
          <p:nvPr/>
        </p:nvSpPr>
        <p:spPr>
          <a:xfrm>
            <a:off x="6620709" y="2578509"/>
            <a:ext cx="966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3D image</a:t>
            </a:r>
            <a:endParaRPr lang="en-US" sz="1600" dirty="0"/>
          </a:p>
        </p:txBody>
      </p:sp>
      <p:sp>
        <p:nvSpPr>
          <p:cNvPr id="98" name="TextBox 97"/>
          <p:cNvSpPr txBox="1"/>
          <p:nvPr/>
        </p:nvSpPr>
        <p:spPr>
          <a:xfrm>
            <a:off x="6620709" y="176082"/>
            <a:ext cx="966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2D image</a:t>
            </a:r>
            <a:endParaRPr lang="en-US" sz="1600" dirty="0"/>
          </a:p>
        </p:txBody>
      </p:sp>
      <p:grpSp>
        <p:nvGrpSpPr>
          <p:cNvPr id="988" name="Group 987"/>
          <p:cNvGrpSpPr/>
          <p:nvPr/>
        </p:nvGrpSpPr>
        <p:grpSpPr>
          <a:xfrm>
            <a:off x="6900707" y="681779"/>
            <a:ext cx="1726855" cy="2470889"/>
            <a:chOff x="648595" y="330053"/>
            <a:chExt cx="1851308" cy="1761573"/>
          </a:xfrm>
        </p:grpSpPr>
        <p:grpSp>
          <p:nvGrpSpPr>
            <p:cNvPr id="342" name="Group 341"/>
            <p:cNvGrpSpPr/>
            <p:nvPr/>
          </p:nvGrpSpPr>
          <p:grpSpPr>
            <a:xfrm>
              <a:off x="1121953" y="370268"/>
              <a:ext cx="1377949" cy="1388535"/>
              <a:chOff x="1239047" y="1487866"/>
              <a:chExt cx="1033462" cy="1041401"/>
            </a:xfrm>
            <a:solidFill>
              <a:schemeClr val="bg1"/>
            </a:solidFill>
          </p:grpSpPr>
          <p:sp>
            <p:nvSpPr>
              <p:cNvPr id="267" name="Rectangle 148"/>
              <p:cNvSpPr>
                <a:spLocks noChangeArrowheads="1"/>
              </p:cNvSpPr>
              <p:nvPr/>
            </p:nvSpPr>
            <p:spPr bwMode="auto">
              <a:xfrm>
                <a:off x="1239047" y="2267329"/>
                <a:ext cx="257175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68" name="Rectangle 149"/>
              <p:cNvSpPr>
                <a:spLocks noChangeArrowheads="1"/>
              </p:cNvSpPr>
              <p:nvPr/>
            </p:nvSpPr>
            <p:spPr bwMode="auto">
              <a:xfrm>
                <a:off x="1496220" y="2267329"/>
                <a:ext cx="260350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69" name="Rectangle 150"/>
              <p:cNvSpPr>
                <a:spLocks noChangeArrowheads="1"/>
              </p:cNvSpPr>
              <p:nvPr/>
            </p:nvSpPr>
            <p:spPr bwMode="auto">
              <a:xfrm>
                <a:off x="1756570" y="2267329"/>
                <a:ext cx="258763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0" name="Rectangle 151"/>
              <p:cNvSpPr>
                <a:spLocks noChangeArrowheads="1"/>
              </p:cNvSpPr>
              <p:nvPr/>
            </p:nvSpPr>
            <p:spPr bwMode="auto">
              <a:xfrm>
                <a:off x="2015334" y="2267329"/>
                <a:ext cx="257175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1" name="Rectangle 152"/>
              <p:cNvSpPr>
                <a:spLocks noChangeArrowheads="1"/>
              </p:cNvSpPr>
              <p:nvPr/>
            </p:nvSpPr>
            <p:spPr bwMode="auto">
              <a:xfrm>
                <a:off x="1239047" y="2008567"/>
                <a:ext cx="257175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2" name="Rectangle 153"/>
              <p:cNvSpPr>
                <a:spLocks noChangeArrowheads="1"/>
              </p:cNvSpPr>
              <p:nvPr/>
            </p:nvSpPr>
            <p:spPr bwMode="auto">
              <a:xfrm>
                <a:off x="1496220" y="2008567"/>
                <a:ext cx="260350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3" name="Rectangle 154"/>
              <p:cNvSpPr>
                <a:spLocks noChangeArrowheads="1"/>
              </p:cNvSpPr>
              <p:nvPr/>
            </p:nvSpPr>
            <p:spPr bwMode="auto">
              <a:xfrm>
                <a:off x="1756570" y="2008567"/>
                <a:ext cx="258763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4" name="Rectangle 155"/>
              <p:cNvSpPr>
                <a:spLocks noChangeArrowheads="1"/>
              </p:cNvSpPr>
              <p:nvPr/>
            </p:nvSpPr>
            <p:spPr bwMode="auto">
              <a:xfrm>
                <a:off x="2015334" y="2008567"/>
                <a:ext cx="257175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5" name="Rectangle 156"/>
              <p:cNvSpPr>
                <a:spLocks noChangeArrowheads="1"/>
              </p:cNvSpPr>
              <p:nvPr/>
            </p:nvSpPr>
            <p:spPr bwMode="auto">
              <a:xfrm>
                <a:off x="1239047" y="1749806"/>
                <a:ext cx="257175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6" name="Rectangle 157"/>
              <p:cNvSpPr>
                <a:spLocks noChangeArrowheads="1"/>
              </p:cNvSpPr>
              <p:nvPr/>
            </p:nvSpPr>
            <p:spPr bwMode="auto">
              <a:xfrm>
                <a:off x="1496220" y="1749806"/>
                <a:ext cx="260350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7" name="Rectangle 158"/>
              <p:cNvSpPr>
                <a:spLocks noChangeArrowheads="1"/>
              </p:cNvSpPr>
              <p:nvPr/>
            </p:nvSpPr>
            <p:spPr bwMode="auto">
              <a:xfrm>
                <a:off x="1756570" y="1749806"/>
                <a:ext cx="258763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8" name="Rectangle 159"/>
              <p:cNvSpPr>
                <a:spLocks noChangeArrowheads="1"/>
              </p:cNvSpPr>
              <p:nvPr/>
            </p:nvSpPr>
            <p:spPr bwMode="auto">
              <a:xfrm>
                <a:off x="2015334" y="1749806"/>
                <a:ext cx="257175" cy="258763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79" name="Rectangle 160"/>
              <p:cNvSpPr>
                <a:spLocks noChangeArrowheads="1"/>
              </p:cNvSpPr>
              <p:nvPr/>
            </p:nvSpPr>
            <p:spPr bwMode="auto">
              <a:xfrm>
                <a:off x="1239047" y="1487866"/>
                <a:ext cx="257175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80" name="Rectangle 161"/>
              <p:cNvSpPr>
                <a:spLocks noChangeArrowheads="1"/>
              </p:cNvSpPr>
              <p:nvPr/>
            </p:nvSpPr>
            <p:spPr bwMode="auto">
              <a:xfrm>
                <a:off x="1496220" y="1487866"/>
                <a:ext cx="260350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81" name="Rectangle 162"/>
              <p:cNvSpPr>
                <a:spLocks noChangeArrowheads="1"/>
              </p:cNvSpPr>
              <p:nvPr/>
            </p:nvSpPr>
            <p:spPr bwMode="auto">
              <a:xfrm>
                <a:off x="1756570" y="1487866"/>
                <a:ext cx="258763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  <p:sp>
            <p:nvSpPr>
              <p:cNvPr id="282" name="Rectangle 163"/>
              <p:cNvSpPr>
                <a:spLocks noChangeArrowheads="1"/>
              </p:cNvSpPr>
              <p:nvPr/>
            </p:nvSpPr>
            <p:spPr bwMode="auto">
              <a:xfrm>
                <a:off x="2015334" y="1487866"/>
                <a:ext cx="257175" cy="261938"/>
              </a:xfrm>
              <a:prstGeom prst="rect">
                <a:avLst/>
              </a:prstGeom>
              <a:grpFill/>
              <a:ln w="11113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152400" tIns="76201" rIns="152400" bIns="7620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/>
              </a:p>
            </p:txBody>
          </p:sp>
        </p:grpSp>
        <p:sp>
          <p:nvSpPr>
            <p:cNvPr id="326" name="TextBox 325"/>
            <p:cNvSpPr txBox="1"/>
            <p:nvPr/>
          </p:nvSpPr>
          <p:spPr>
            <a:xfrm>
              <a:off x="1594241" y="1850260"/>
              <a:ext cx="311397" cy="241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X</a:t>
              </a:r>
              <a:endParaRPr lang="en-US" sz="1600" dirty="0"/>
            </a:p>
          </p:txBody>
        </p:sp>
        <p:cxnSp>
          <p:nvCxnSpPr>
            <p:cNvPr id="327" name="Straight Arrow Connector 326"/>
            <p:cNvCxnSpPr/>
            <p:nvPr/>
          </p:nvCxnSpPr>
          <p:spPr>
            <a:xfrm>
              <a:off x="1075782" y="1867657"/>
              <a:ext cx="1424121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Straight Arrow Connector 328"/>
            <p:cNvCxnSpPr/>
            <p:nvPr/>
          </p:nvCxnSpPr>
          <p:spPr>
            <a:xfrm flipV="1">
              <a:off x="1002355" y="330053"/>
              <a:ext cx="0" cy="142875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2" name="TextBox 331"/>
            <p:cNvSpPr txBox="1"/>
            <p:nvPr/>
          </p:nvSpPr>
          <p:spPr>
            <a:xfrm>
              <a:off x="648595" y="904030"/>
              <a:ext cx="304523" cy="241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Y</a:t>
              </a:r>
              <a:endParaRPr lang="en-US" sz="1600" dirty="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693" y="5563087"/>
            <a:ext cx="5749855" cy="3273117"/>
          </a:xfrm>
          <a:prstGeom prst="rect">
            <a:avLst/>
          </a:prstGeom>
        </p:spPr>
      </p:pic>
      <p:sp>
        <p:nvSpPr>
          <p:cNvPr id="301" name="TextBox 300"/>
          <p:cNvSpPr txBox="1"/>
          <p:nvPr/>
        </p:nvSpPr>
        <p:spPr>
          <a:xfrm>
            <a:off x="6620709" y="5441768"/>
            <a:ext cx="28984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Slicing a multidimensional image</a:t>
            </a:r>
            <a:endParaRPr lang="en-US" sz="1600" dirty="0"/>
          </a:p>
        </p:txBody>
      </p:sp>
      <p:grpSp>
        <p:nvGrpSpPr>
          <p:cNvPr id="987" name="Group 986"/>
          <p:cNvGrpSpPr/>
          <p:nvPr/>
        </p:nvGrpSpPr>
        <p:grpSpPr>
          <a:xfrm>
            <a:off x="6853723" y="3085436"/>
            <a:ext cx="1738534" cy="2578540"/>
            <a:chOff x="341113" y="2552612"/>
            <a:chExt cx="1863829" cy="1877474"/>
          </a:xfrm>
        </p:grpSpPr>
        <p:sp>
          <p:nvSpPr>
            <p:cNvPr id="333" name="TextBox 332"/>
            <p:cNvSpPr txBox="1"/>
            <p:nvPr/>
          </p:nvSpPr>
          <p:spPr>
            <a:xfrm>
              <a:off x="1171954" y="4183580"/>
              <a:ext cx="311398" cy="2465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600" dirty="0"/>
                <a:t>X</a:t>
              </a:r>
              <a:endParaRPr lang="en-US" sz="1600" dirty="0"/>
            </a:p>
          </p:txBody>
        </p:sp>
        <p:grpSp>
          <p:nvGrpSpPr>
            <p:cNvPr id="986" name="Group 985"/>
            <p:cNvGrpSpPr/>
            <p:nvPr/>
          </p:nvGrpSpPr>
          <p:grpSpPr>
            <a:xfrm>
              <a:off x="341113" y="2552612"/>
              <a:ext cx="1863829" cy="1630968"/>
              <a:chOff x="341113" y="2552612"/>
              <a:chExt cx="1863829" cy="1630968"/>
            </a:xfrm>
          </p:grpSpPr>
          <p:cxnSp>
            <p:nvCxnSpPr>
              <p:cNvPr id="334" name="Straight Arrow Connector 333"/>
              <p:cNvCxnSpPr/>
              <p:nvPr/>
            </p:nvCxnSpPr>
            <p:spPr>
              <a:xfrm>
                <a:off x="770884" y="4183580"/>
                <a:ext cx="1081729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5" name="Straight Arrow Connector 334"/>
              <p:cNvCxnSpPr/>
              <p:nvPr/>
            </p:nvCxnSpPr>
            <p:spPr>
              <a:xfrm flipV="1">
                <a:off x="671095" y="3047519"/>
                <a:ext cx="2875" cy="1045246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8" name="Straight Arrow Connector 337"/>
              <p:cNvCxnSpPr/>
              <p:nvPr/>
            </p:nvCxnSpPr>
            <p:spPr>
              <a:xfrm flipV="1">
                <a:off x="673970" y="2612137"/>
                <a:ext cx="373733" cy="380069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41" name="TextBox 340"/>
              <p:cNvSpPr txBox="1"/>
              <p:nvPr/>
            </p:nvSpPr>
            <p:spPr>
              <a:xfrm>
                <a:off x="635156" y="2552612"/>
                <a:ext cx="284052" cy="24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sz="1600" dirty="0"/>
                  <a:t>Y</a:t>
                </a:r>
                <a:endParaRPr lang="en-US" sz="1600" dirty="0"/>
              </a:p>
            </p:txBody>
          </p:sp>
          <p:sp>
            <p:nvSpPr>
              <p:cNvPr id="976" name="TextBox 975"/>
              <p:cNvSpPr txBox="1"/>
              <p:nvPr/>
            </p:nvSpPr>
            <p:spPr>
              <a:xfrm>
                <a:off x="341113" y="3397433"/>
                <a:ext cx="301086" cy="2465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600" dirty="0"/>
                  <a:t>Z</a:t>
                </a:r>
                <a:endParaRPr lang="en-US" sz="1600" dirty="0"/>
              </a:p>
            </p:txBody>
          </p:sp>
          <p:pic>
            <p:nvPicPr>
              <p:cNvPr id="981" name="Picture 98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0948" y="2666191"/>
                <a:ext cx="1443994" cy="1436400"/>
              </a:xfrm>
              <a:prstGeom prst="rect">
                <a:avLst/>
              </a:prstGeom>
            </p:spPr>
          </p:pic>
        </p:grpSp>
      </p:grpSp>
      <p:grpSp>
        <p:nvGrpSpPr>
          <p:cNvPr id="1323" name="Group 1322"/>
          <p:cNvGrpSpPr/>
          <p:nvPr/>
        </p:nvGrpSpPr>
        <p:grpSpPr>
          <a:xfrm>
            <a:off x="9798403" y="887569"/>
            <a:ext cx="4459085" cy="5366474"/>
            <a:chOff x="3418043" y="629696"/>
            <a:chExt cx="4564376" cy="3543030"/>
          </a:xfrm>
        </p:grpSpPr>
        <p:pic>
          <p:nvPicPr>
            <p:cNvPr id="1315" name="Picture 13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97177" y="787283"/>
              <a:ext cx="1435599" cy="1428000"/>
            </a:xfrm>
            <a:prstGeom prst="rect">
              <a:avLst/>
            </a:prstGeom>
          </p:spPr>
        </p:pic>
        <p:grpSp>
          <p:nvGrpSpPr>
            <p:cNvPr id="1016" name="Group 1015"/>
            <p:cNvGrpSpPr/>
            <p:nvPr/>
          </p:nvGrpSpPr>
          <p:grpSpPr>
            <a:xfrm>
              <a:off x="4546510" y="629696"/>
              <a:ext cx="1863829" cy="1854487"/>
              <a:chOff x="341113" y="2552612"/>
              <a:chExt cx="1863829" cy="1854487"/>
            </a:xfrm>
          </p:grpSpPr>
          <p:sp>
            <p:nvSpPr>
              <p:cNvPr id="1017" name="TextBox 1016"/>
              <p:cNvSpPr txBox="1"/>
              <p:nvPr/>
            </p:nvSpPr>
            <p:spPr>
              <a:xfrm>
                <a:off x="1171954" y="4183580"/>
                <a:ext cx="297323" cy="223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600" dirty="0"/>
                  <a:t>X</a:t>
                </a:r>
                <a:endParaRPr lang="en-US" sz="1600" dirty="0"/>
              </a:p>
            </p:txBody>
          </p:sp>
          <p:grpSp>
            <p:nvGrpSpPr>
              <p:cNvPr id="1018" name="Group 1017"/>
              <p:cNvGrpSpPr/>
              <p:nvPr/>
            </p:nvGrpSpPr>
            <p:grpSpPr>
              <a:xfrm>
                <a:off x="341113" y="2552612"/>
                <a:ext cx="1863829" cy="1630968"/>
                <a:chOff x="341113" y="2552612"/>
                <a:chExt cx="1863829" cy="1630968"/>
              </a:xfrm>
            </p:grpSpPr>
            <p:cxnSp>
              <p:nvCxnSpPr>
                <p:cNvPr id="1019" name="Straight Arrow Connector 1018"/>
                <p:cNvCxnSpPr/>
                <p:nvPr/>
              </p:nvCxnSpPr>
              <p:spPr>
                <a:xfrm>
                  <a:off x="770884" y="4183580"/>
                  <a:ext cx="108172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20" name="Straight Arrow Connector 1019"/>
                <p:cNvCxnSpPr/>
                <p:nvPr/>
              </p:nvCxnSpPr>
              <p:spPr>
                <a:xfrm flipV="1">
                  <a:off x="671095" y="3047519"/>
                  <a:ext cx="2875" cy="1045246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21" name="Straight Arrow Connector 1020"/>
                <p:cNvCxnSpPr/>
                <p:nvPr/>
              </p:nvCxnSpPr>
              <p:spPr>
                <a:xfrm flipV="1">
                  <a:off x="673970" y="2612137"/>
                  <a:ext cx="373733" cy="380069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22" name="TextBox 1021"/>
                <p:cNvSpPr txBox="1"/>
                <p:nvPr/>
              </p:nvSpPr>
              <p:spPr>
                <a:xfrm>
                  <a:off x="635156" y="2552612"/>
                  <a:ext cx="284052" cy="2235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nl-NL" sz="1600" dirty="0"/>
                    <a:t>Y</a:t>
                  </a:r>
                  <a:endParaRPr lang="en-US" sz="1600" dirty="0"/>
                </a:p>
              </p:txBody>
            </p:sp>
            <p:sp>
              <p:nvSpPr>
                <p:cNvPr id="1023" name="TextBox 1022"/>
                <p:cNvSpPr txBox="1"/>
                <p:nvPr/>
              </p:nvSpPr>
              <p:spPr>
                <a:xfrm>
                  <a:off x="341113" y="3397433"/>
                  <a:ext cx="287478" cy="2235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l-NL" sz="1600" dirty="0"/>
                    <a:t>Z</a:t>
                  </a:r>
                  <a:endParaRPr lang="en-US" sz="1600" dirty="0"/>
                </a:p>
              </p:txBody>
            </p:sp>
            <p:pic>
              <p:nvPicPr>
                <p:cNvPr id="1024" name="Picture 102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60948" y="2666191"/>
                  <a:ext cx="1443994" cy="14364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98" name="Group 997"/>
            <p:cNvGrpSpPr/>
            <p:nvPr/>
          </p:nvGrpSpPr>
          <p:grpSpPr>
            <a:xfrm>
              <a:off x="3982182" y="1278212"/>
              <a:ext cx="1863829" cy="1854487"/>
              <a:chOff x="341113" y="2552612"/>
              <a:chExt cx="1863829" cy="1854487"/>
            </a:xfrm>
          </p:grpSpPr>
          <p:sp>
            <p:nvSpPr>
              <p:cNvPr id="999" name="TextBox 998"/>
              <p:cNvSpPr txBox="1"/>
              <p:nvPr/>
            </p:nvSpPr>
            <p:spPr>
              <a:xfrm>
                <a:off x="1171954" y="4183580"/>
                <a:ext cx="297323" cy="223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600" dirty="0"/>
                  <a:t>X</a:t>
                </a:r>
                <a:endParaRPr lang="en-US" sz="1600" dirty="0"/>
              </a:p>
            </p:txBody>
          </p:sp>
          <p:grpSp>
            <p:nvGrpSpPr>
              <p:cNvPr id="1000" name="Group 999"/>
              <p:cNvGrpSpPr/>
              <p:nvPr/>
            </p:nvGrpSpPr>
            <p:grpSpPr>
              <a:xfrm>
                <a:off x="341113" y="2552612"/>
                <a:ext cx="1863829" cy="1630968"/>
                <a:chOff x="341113" y="2552612"/>
                <a:chExt cx="1863829" cy="1630968"/>
              </a:xfrm>
            </p:grpSpPr>
            <p:cxnSp>
              <p:nvCxnSpPr>
                <p:cNvPr id="1001" name="Straight Arrow Connector 1000"/>
                <p:cNvCxnSpPr/>
                <p:nvPr/>
              </p:nvCxnSpPr>
              <p:spPr>
                <a:xfrm>
                  <a:off x="770884" y="4183580"/>
                  <a:ext cx="108172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02" name="Straight Arrow Connector 1001"/>
                <p:cNvCxnSpPr/>
                <p:nvPr/>
              </p:nvCxnSpPr>
              <p:spPr>
                <a:xfrm flipV="1">
                  <a:off x="671095" y="3047519"/>
                  <a:ext cx="2875" cy="1045246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03" name="Straight Arrow Connector 1002"/>
                <p:cNvCxnSpPr/>
                <p:nvPr/>
              </p:nvCxnSpPr>
              <p:spPr>
                <a:xfrm flipV="1">
                  <a:off x="673970" y="2612137"/>
                  <a:ext cx="373733" cy="380069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04" name="TextBox 1003"/>
                <p:cNvSpPr txBox="1"/>
                <p:nvPr/>
              </p:nvSpPr>
              <p:spPr>
                <a:xfrm>
                  <a:off x="635156" y="2552612"/>
                  <a:ext cx="284052" cy="2235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nl-NL" sz="1600" dirty="0"/>
                    <a:t>Y</a:t>
                  </a:r>
                  <a:endParaRPr lang="en-US" sz="1600" dirty="0"/>
                </a:p>
              </p:txBody>
            </p:sp>
            <p:sp>
              <p:nvSpPr>
                <p:cNvPr id="1005" name="TextBox 1004"/>
                <p:cNvSpPr txBox="1"/>
                <p:nvPr/>
              </p:nvSpPr>
              <p:spPr>
                <a:xfrm>
                  <a:off x="341113" y="3397433"/>
                  <a:ext cx="287478" cy="2235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l-NL" sz="1600" dirty="0"/>
                    <a:t>Z</a:t>
                  </a:r>
                  <a:endParaRPr lang="en-US" sz="1600" dirty="0"/>
                </a:p>
              </p:txBody>
            </p:sp>
            <p:pic>
              <p:nvPicPr>
                <p:cNvPr id="1006" name="Picture 100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60948" y="2666191"/>
                  <a:ext cx="1443994" cy="14364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89" name="Group 988"/>
            <p:cNvGrpSpPr/>
            <p:nvPr/>
          </p:nvGrpSpPr>
          <p:grpSpPr>
            <a:xfrm>
              <a:off x="3418043" y="1980443"/>
              <a:ext cx="1863829" cy="1854487"/>
              <a:chOff x="341113" y="2552612"/>
              <a:chExt cx="1863829" cy="1854487"/>
            </a:xfrm>
          </p:grpSpPr>
          <p:sp>
            <p:nvSpPr>
              <p:cNvPr id="990" name="TextBox 989"/>
              <p:cNvSpPr txBox="1"/>
              <p:nvPr/>
            </p:nvSpPr>
            <p:spPr>
              <a:xfrm>
                <a:off x="1171954" y="4183580"/>
                <a:ext cx="297323" cy="223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600" dirty="0"/>
                  <a:t>X</a:t>
                </a:r>
                <a:endParaRPr lang="en-US" sz="1600" dirty="0"/>
              </a:p>
            </p:txBody>
          </p:sp>
          <p:grpSp>
            <p:nvGrpSpPr>
              <p:cNvPr id="991" name="Group 990"/>
              <p:cNvGrpSpPr/>
              <p:nvPr/>
            </p:nvGrpSpPr>
            <p:grpSpPr>
              <a:xfrm>
                <a:off x="341113" y="2552612"/>
                <a:ext cx="1863829" cy="1630968"/>
                <a:chOff x="341113" y="2552612"/>
                <a:chExt cx="1863829" cy="1630968"/>
              </a:xfrm>
            </p:grpSpPr>
            <p:cxnSp>
              <p:nvCxnSpPr>
                <p:cNvPr id="992" name="Straight Arrow Connector 991"/>
                <p:cNvCxnSpPr/>
                <p:nvPr/>
              </p:nvCxnSpPr>
              <p:spPr>
                <a:xfrm>
                  <a:off x="770884" y="4183580"/>
                  <a:ext cx="1081729" cy="0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93" name="Straight Arrow Connector 992"/>
                <p:cNvCxnSpPr/>
                <p:nvPr/>
              </p:nvCxnSpPr>
              <p:spPr>
                <a:xfrm flipV="1">
                  <a:off x="671095" y="3047519"/>
                  <a:ext cx="2875" cy="1045246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94" name="Straight Arrow Connector 993"/>
                <p:cNvCxnSpPr/>
                <p:nvPr/>
              </p:nvCxnSpPr>
              <p:spPr>
                <a:xfrm flipV="1">
                  <a:off x="673970" y="2612137"/>
                  <a:ext cx="373733" cy="380069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95" name="TextBox 994"/>
                <p:cNvSpPr txBox="1"/>
                <p:nvPr/>
              </p:nvSpPr>
              <p:spPr>
                <a:xfrm>
                  <a:off x="635156" y="2552612"/>
                  <a:ext cx="284052" cy="2235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nl-NL" sz="1600" dirty="0"/>
                    <a:t>Y</a:t>
                  </a:r>
                  <a:endParaRPr lang="en-US" sz="1600" dirty="0"/>
                </a:p>
              </p:txBody>
            </p:sp>
            <p:sp>
              <p:nvSpPr>
                <p:cNvPr id="996" name="TextBox 995"/>
                <p:cNvSpPr txBox="1"/>
                <p:nvPr/>
              </p:nvSpPr>
              <p:spPr>
                <a:xfrm>
                  <a:off x="341113" y="3397433"/>
                  <a:ext cx="287478" cy="2235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nl-NL" sz="1600" dirty="0"/>
                    <a:t>Z</a:t>
                  </a:r>
                  <a:endParaRPr lang="en-US" sz="1600" dirty="0"/>
                </a:p>
              </p:txBody>
            </p:sp>
            <p:pic>
              <p:nvPicPr>
                <p:cNvPr id="997" name="Picture 99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60948" y="2666191"/>
                  <a:ext cx="1443994" cy="1436400"/>
                </a:xfrm>
                <a:prstGeom prst="rect">
                  <a:avLst/>
                </a:prstGeom>
              </p:spPr>
            </p:pic>
          </p:grpSp>
        </p:grpSp>
        <p:pic>
          <p:nvPicPr>
            <p:cNvPr id="1314" name="Picture 13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65390" y="1427370"/>
              <a:ext cx="1435599" cy="1428000"/>
            </a:xfrm>
            <a:prstGeom prst="rect">
              <a:avLst/>
            </a:prstGeom>
          </p:spPr>
        </p:pic>
        <p:pic>
          <p:nvPicPr>
            <p:cNvPr id="1313" name="Picture 13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78727" y="2092596"/>
              <a:ext cx="1435599" cy="1428000"/>
            </a:xfrm>
            <a:prstGeom prst="rect">
              <a:avLst/>
            </a:prstGeom>
          </p:spPr>
        </p:pic>
        <p:sp>
          <p:nvSpPr>
            <p:cNvPr id="1316" name="TextBox 1315"/>
            <p:cNvSpPr txBox="1"/>
            <p:nvPr/>
          </p:nvSpPr>
          <p:spPr>
            <a:xfrm>
              <a:off x="4520579" y="3949207"/>
              <a:ext cx="1238692" cy="223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dirty="0"/>
                <a:t>Channels</a:t>
              </a:r>
              <a:endParaRPr lang="en-US" sz="1600" dirty="0"/>
            </a:p>
          </p:txBody>
        </p:sp>
        <p:cxnSp>
          <p:nvCxnSpPr>
            <p:cNvPr id="1317" name="Straight Arrow Connector 1316"/>
            <p:cNvCxnSpPr/>
            <p:nvPr/>
          </p:nvCxnSpPr>
          <p:spPr>
            <a:xfrm>
              <a:off x="3839894" y="3983076"/>
              <a:ext cx="2454226" cy="336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19" name="Straight Arrow Connector 1318"/>
            <p:cNvCxnSpPr/>
            <p:nvPr/>
          </p:nvCxnSpPr>
          <p:spPr>
            <a:xfrm flipV="1">
              <a:off x="6377798" y="1944019"/>
              <a:ext cx="1604621" cy="169757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20" name="TextBox 1319"/>
            <p:cNvSpPr txBox="1"/>
            <p:nvPr/>
          </p:nvSpPr>
          <p:spPr>
            <a:xfrm>
              <a:off x="7181410" y="2783075"/>
              <a:ext cx="658285" cy="223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600" dirty="0"/>
                <a:t>Time</a:t>
              </a:r>
              <a:endParaRPr lang="en-US" sz="1600" dirty="0"/>
            </a:p>
          </p:txBody>
        </p:sp>
      </p:grpSp>
      <p:sp>
        <p:nvSpPr>
          <p:cNvPr id="1324" name="TextBox 1323"/>
          <p:cNvSpPr txBox="1"/>
          <p:nvPr/>
        </p:nvSpPr>
        <p:spPr>
          <a:xfrm>
            <a:off x="6620708" y="9088186"/>
            <a:ext cx="41269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600" dirty="0"/>
              <a:t>Pixels and voxels can be isotropic or anisotropic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3159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A1C86D-007C-0299-7A25-222BD0AB7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2"/>
          <a:stretch/>
        </p:blipFill>
        <p:spPr>
          <a:xfrm>
            <a:off x="22928366" y="-604161"/>
            <a:ext cx="6546596" cy="53019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70988F-1564-064B-B719-53CE7422DA25}"/>
              </a:ext>
            </a:extLst>
          </p:cNvPr>
          <p:cNvSpPr txBox="1"/>
          <p:nvPr/>
        </p:nvSpPr>
        <p:spPr>
          <a:xfrm>
            <a:off x="22653971" y="-1912178"/>
            <a:ext cx="4901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800" dirty="0"/>
              <a:t>Rotating dimensions (reslicing)</a:t>
            </a:r>
          </a:p>
          <a:p>
            <a:pPr algn="ctr"/>
            <a:r>
              <a:rPr lang="en-NL" sz="2800" dirty="0"/>
              <a:t>(N-D image to N-D image)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E647FCA-6DAE-E07D-BC16-232DE2B4B2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6"/>
          <a:stretch/>
        </p:blipFill>
        <p:spPr>
          <a:xfrm>
            <a:off x="21802943" y="7189460"/>
            <a:ext cx="3301620" cy="272761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9B0141-C100-BF22-6469-87A35CEC18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660" y="2854901"/>
            <a:ext cx="10372776" cy="59076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7E13547E-B28B-B2E0-96AB-27C66BF1FF5C}"/>
              </a:ext>
            </a:extLst>
          </p:cNvPr>
          <p:cNvGrpSpPr/>
          <p:nvPr/>
        </p:nvGrpSpPr>
        <p:grpSpPr>
          <a:xfrm>
            <a:off x="1973078" y="2046789"/>
            <a:ext cx="15734777" cy="5934726"/>
            <a:chOff x="1273582" y="2959931"/>
            <a:chExt cx="12012314" cy="452851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43F01F4-D39C-894C-4D7B-84694AF2E338}"/>
                </a:ext>
              </a:extLst>
            </p:cNvPr>
            <p:cNvSpPr txBox="1"/>
            <p:nvPr/>
          </p:nvSpPr>
          <p:spPr>
            <a:xfrm>
              <a:off x="1939718" y="2959931"/>
              <a:ext cx="4901184" cy="728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2800" dirty="0"/>
                <a:t>Subsetting</a:t>
              </a:r>
            </a:p>
            <a:p>
              <a:pPr algn="ctr"/>
              <a:r>
                <a:rPr lang="en-NL" sz="2800" dirty="0"/>
                <a:t>(3D image to smaller 3D image)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5CAEE1-A7CE-5C9C-B134-E04EE0F3B88B}"/>
                </a:ext>
              </a:extLst>
            </p:cNvPr>
            <p:cNvSpPr txBox="1"/>
            <p:nvPr/>
          </p:nvSpPr>
          <p:spPr>
            <a:xfrm>
              <a:off x="8384712" y="2959931"/>
              <a:ext cx="4901184" cy="7283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L" sz="2800" dirty="0"/>
                <a:t>Slicing</a:t>
              </a:r>
            </a:p>
            <a:p>
              <a:pPr algn="ctr"/>
              <a:r>
                <a:rPr lang="en-NL" sz="2800" dirty="0"/>
                <a:t>(3D image to 2D slice)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1682A34-FEAA-98E6-8047-5E0D8E839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73582" y="4381260"/>
              <a:ext cx="5830328" cy="3107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6832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1871</TotalTime>
  <Words>106</Words>
  <Application>Microsoft Macintosh PowerPoint</Application>
  <PresentationFormat>Custom</PresentationFormat>
  <Paragraphs>68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Gill Sans Nova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Anniek Stokkermans</dc:creator>
  <cp:lastModifiedBy>Christian Tischer</cp:lastModifiedBy>
  <cp:revision>19</cp:revision>
  <dcterms:created xsi:type="dcterms:W3CDTF">2022-01-15T13:08:38Z</dcterms:created>
  <dcterms:modified xsi:type="dcterms:W3CDTF">2024-01-30T08:54:17Z</dcterms:modified>
</cp:coreProperties>
</file>

<file path=docProps/thumbnail.jpeg>
</file>